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"/>
  </p:handoutMasterIdLst>
  <p:sldSz cx="9144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5332" autoAdjust="0"/>
  </p:normalViewPr>
  <p:slideViewPr>
    <p:cSldViewPr snapToGrid="0">
      <p:cViewPr varScale="1">
        <p:scale>
          <a:sx n="63" d="100"/>
          <a:sy n="63" d="100"/>
        </p:scale>
        <p:origin x="1997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B685A-65B8-4B07-8696-ECAE3A2D38E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08ED-3612-4B5D-9999-5ECF9A6BF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95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2636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Study with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1210736"/>
            <a:ext cx="9144000" cy="5486400"/>
          </a:xfrm>
        </p:spPr>
        <p:txBody>
          <a:bodyPr/>
          <a:lstStyle>
            <a:lvl1pPr>
              <a:defRPr i="1" baseline="0"/>
            </a:lvl1pPr>
          </a:lstStyle>
          <a:p>
            <a:pPr lvl="0"/>
            <a:r>
              <a:rPr lang="en-US" dirty="0" smtClean="0"/>
              <a:t>Click lower left graphic with computer to insert image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7143750" y="6895265"/>
            <a:ext cx="2000250" cy="1930392"/>
          </a:xfrm>
        </p:spPr>
        <p:txBody>
          <a:bodyPr>
            <a:normAutofit/>
          </a:bodyPr>
          <a:lstStyle>
            <a:lvl1pPr>
              <a:defRPr sz="2200" baseline="0"/>
            </a:lvl1pPr>
          </a:lstStyle>
          <a:p>
            <a:pPr lvl="0"/>
            <a:r>
              <a:rPr lang="en-US" dirty="0" smtClean="0"/>
              <a:t>Insert logo (delete if you don’t have one)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895265"/>
            <a:ext cx="7143750" cy="876300"/>
          </a:xfrm>
        </p:spPr>
        <p:txBody>
          <a:bodyPr/>
          <a:lstStyle>
            <a:lvl1pPr marL="0" indent="0">
              <a:buNone/>
              <a:defRPr sz="4800" b="1" i="0"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>
                <a:latin typeface="Arial Rounded MT Bold" panose="020F0704030504030204" pitchFamily="34" charset="0"/>
              </a:rPr>
              <a:t>Name</a:t>
            </a:r>
            <a:r>
              <a:rPr lang="en-US" baseline="0" dirty="0" smtClean="0">
                <a:latin typeface="Arial Rounded MT Bold" panose="020F0704030504030204" pitchFamily="34" charset="0"/>
              </a:rPr>
              <a:t> of Program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809664"/>
            <a:ext cx="7143750" cy="977893"/>
          </a:xfrm>
        </p:spPr>
        <p:txBody>
          <a:bodyPr>
            <a:normAutofit/>
          </a:bodyPr>
          <a:lstStyle>
            <a:lvl1pPr marL="0" indent="0">
              <a:buNone/>
              <a:defRPr sz="3400"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>
                <a:latin typeface="Arial Rounded MT Bold" panose="020F0704030504030204" pitchFamily="34" charset="0"/>
              </a:rPr>
              <a:t>Contact information</a:t>
            </a:r>
            <a:endParaRPr lang="en-US" baseline="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fic Cla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2636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Name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0" y="1172636"/>
            <a:ext cx="4572000" cy="54864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i="1"/>
            </a:lvl1pPr>
          </a:lstStyle>
          <a:p>
            <a:pPr lvl="0"/>
            <a:r>
              <a:rPr lang="en-US" dirty="0" smtClean="0"/>
              <a:t>Click lower left graphic with computer to insert image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895265"/>
            <a:ext cx="7143750" cy="8763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i="0"/>
            </a:lvl1pPr>
          </a:lstStyle>
          <a:p>
            <a:r>
              <a:rPr lang="en-US" dirty="0" smtClean="0">
                <a:latin typeface="Arial Rounded MT Bold" panose="020F0704030504030204" pitchFamily="34" charset="0"/>
              </a:rPr>
              <a:t>Name</a:t>
            </a:r>
            <a:r>
              <a:rPr lang="en-US" baseline="0" dirty="0" smtClean="0">
                <a:latin typeface="Arial Rounded MT Bold" panose="020F0704030504030204" pitchFamily="34" charset="0"/>
              </a:rPr>
              <a:t> of Program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809664"/>
            <a:ext cx="7143750" cy="1015993"/>
          </a:xfrm>
        </p:spPr>
        <p:txBody>
          <a:bodyPr>
            <a:normAutofit/>
          </a:bodyPr>
          <a:lstStyle>
            <a:lvl1pPr marL="0" indent="0">
              <a:buNone/>
              <a:defRPr sz="3400" baseline="0"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172636"/>
            <a:ext cx="4572000" cy="54864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en-US" dirty="0" smtClean="0"/>
              <a:t>Information about the class including: skills covered, dates &amp; times, and registration information</a:t>
            </a:r>
          </a:p>
          <a:p>
            <a:endParaRPr lang="en-US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7143750" y="6895265"/>
            <a:ext cx="2000250" cy="1930392"/>
          </a:xfrm>
        </p:spPr>
        <p:txBody>
          <a:bodyPr>
            <a:normAutofit/>
          </a:bodyPr>
          <a:lstStyle>
            <a:lvl1pPr>
              <a:defRPr sz="2200" baseline="0"/>
            </a:lvl1pPr>
          </a:lstStyle>
          <a:p>
            <a:pPr lvl="0"/>
            <a:r>
              <a:rPr lang="en-US" dirty="0" smtClean="0"/>
              <a:t>Insert logo (delete if you don’t have 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6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AA35B-8F04-44E5-A182-56460C6D4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6798-BA85-4237-9E4B-F4D1F1E17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0</Words>
  <Application>Microsoft Office PowerPoint</Application>
  <PresentationFormat>Custom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6" baseType="lpstr">
      <vt:lpstr>Arial</vt:lpstr>
      <vt:lpstr>Arial Black</vt:lpstr>
      <vt:lpstr>Arial Rounded MT Bold</vt:lpstr>
      <vt:lpstr>Calibri</vt:lpstr>
      <vt:lpstr>Trebuchet MS</vt:lpstr>
      <vt:lpstr>Office Theme</vt:lpstr>
    </vt:vector>
  </TitlesOfParts>
  <Company>Neighborhood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kaijab</dc:creator>
  <cp:lastModifiedBy>kaijab</cp:lastModifiedBy>
  <cp:revision>83</cp:revision>
  <dcterms:created xsi:type="dcterms:W3CDTF">2022-02-06T13:15:19Z</dcterms:created>
  <dcterms:modified xsi:type="dcterms:W3CDTF">2022-03-08T04:01:00Z</dcterms:modified>
</cp:coreProperties>
</file>